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6"/>
    <p:restoredTop sz="94637"/>
  </p:normalViewPr>
  <p:slideViewPr>
    <p:cSldViewPr snapToGrid="0" snapToObjects="1">
      <p:cViewPr varScale="1">
        <p:scale>
          <a:sx n="98" d="100"/>
          <a:sy n="98" d="100"/>
        </p:scale>
        <p:origin x="20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ABA47-3224-E842-806F-953F7BB74B20}" type="datetimeFigureOut">
              <a:rPr lang="en-US" smtClean="0"/>
              <a:t>5/23/17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A0B24-1947-8F49-90F4-BA46E424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13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Se </a:t>
            </a:r>
            <a:r>
              <a:rPr lang="en-US" dirty="0" err="1" smtClean="0"/>
              <a:t>crea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subclase</a:t>
            </a:r>
            <a:r>
              <a:rPr lang="en-US" dirty="0" smtClean="0"/>
              <a:t> del </a:t>
            </a:r>
            <a:r>
              <a:rPr lang="en-US" dirty="0" err="1" smtClean="0"/>
              <a:t>elemento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modificar</a:t>
            </a:r>
            <a:endParaRPr lang="en-US" baseline="0" dirty="0" smtClean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A0B24-1947-8F49-90F4-BA46E4248B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67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0091E-05D4-B543-AC0D-145193DC463E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101B-979B-4446-9D82-60C4246FC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0091E-05D4-B543-AC0D-145193DC463E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101B-979B-4446-9D82-60C4246FC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0091E-05D4-B543-AC0D-145193DC463E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101B-979B-4446-9D82-60C4246FC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0091E-05D4-B543-AC0D-145193DC463E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101B-979B-4446-9D82-60C4246FC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0091E-05D4-B543-AC0D-145193DC463E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101B-979B-4446-9D82-60C4246FC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0091E-05D4-B543-AC0D-145193DC463E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101B-979B-4446-9D82-60C4246FC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0091E-05D4-B543-AC0D-145193DC463E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101B-979B-4446-9D82-60C4246FC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0091E-05D4-B543-AC0D-145193DC463E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101B-979B-4446-9D82-60C4246FC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0091E-05D4-B543-AC0D-145193DC463E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101B-979B-4446-9D82-60C4246FC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0091E-05D4-B543-AC0D-145193DC463E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734101B-979B-4446-9D82-60C4246FC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0091E-05D4-B543-AC0D-145193DC463E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101B-979B-4446-9D82-60C4246FC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0091E-05D4-B543-AC0D-145193DC463E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101B-979B-4446-9D82-60C4246FC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0091E-05D4-B543-AC0D-145193DC463E}" type="datetimeFigureOut">
              <a:rPr lang="en-US" smtClean="0"/>
              <a:t>5/23/17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101B-979B-4446-9D82-60C4246FC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0091E-05D4-B543-AC0D-145193DC463E}" type="datetimeFigureOut">
              <a:rPr lang="en-US" smtClean="0"/>
              <a:t>5/23/17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101B-979B-4446-9D82-60C4246FC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0091E-05D4-B543-AC0D-145193DC463E}" type="datetimeFigureOut">
              <a:rPr lang="en-US" smtClean="0"/>
              <a:t>5/23/17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101B-979B-4446-9D82-60C4246FC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0091E-05D4-B543-AC0D-145193DC463E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101B-979B-4446-9D82-60C4246FC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0091E-05D4-B543-AC0D-145193DC463E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101B-979B-4446-9D82-60C4246FC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7A0091E-05D4-B543-AC0D-145193DC463E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34101B-979B-4446-9D82-60C4246FC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32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xamarin.com/guides/xamarin-forms/application-fundamentals/custom-renderer/renderer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Xamarin.Forms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WebViews</a:t>
            </a:r>
            <a:r>
              <a:rPr lang="en-US" dirty="0" smtClean="0"/>
              <a:t> &amp; Custom Renders</a:t>
            </a:r>
          </a:p>
          <a:p>
            <a:r>
              <a:rPr lang="en-US" dirty="0" smtClean="0"/>
              <a:t>Starlin Gonzalez</a:t>
            </a:r>
          </a:p>
          <a:p>
            <a:r>
              <a:rPr lang="en-US" dirty="0" err="1" smtClean="0"/>
              <a:t>Valego</a:t>
            </a:r>
            <a:r>
              <a:rPr lang="en-US" dirty="0" smtClean="0"/>
              <a:t> Consulting, SRL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89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0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Renderers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interfaz</a:t>
            </a:r>
            <a:r>
              <a:rPr lang="en-US" dirty="0" smtClean="0"/>
              <a:t> que se </a:t>
            </a:r>
            <a:r>
              <a:rPr lang="en-US" dirty="0" err="1" smtClean="0"/>
              <a:t>crea</a:t>
            </a:r>
            <a:r>
              <a:rPr lang="en-US" dirty="0" smtClean="0"/>
              <a:t> con </a:t>
            </a:r>
            <a:r>
              <a:rPr lang="en-US" dirty="0" err="1" smtClean="0"/>
              <a:t>Xamarin.Forms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nativa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controles</a:t>
            </a:r>
            <a:r>
              <a:rPr lang="en-US" dirty="0" smtClean="0"/>
              <a:t> </a:t>
            </a:r>
            <a:r>
              <a:rPr lang="en-US" dirty="0" err="1" smtClean="0"/>
              <a:t>existentes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plataforma</a:t>
            </a:r>
            <a:r>
              <a:rPr lang="en-US" dirty="0" smtClean="0"/>
              <a:t>.</a:t>
            </a:r>
          </a:p>
          <a:p>
            <a:r>
              <a:rPr lang="en-US" dirty="0" smtClean="0"/>
              <a:t>Los </a:t>
            </a:r>
            <a:r>
              <a:rPr lang="en-US" dirty="0" err="1" smtClean="0"/>
              <a:t>renderizadores</a:t>
            </a:r>
            <a:r>
              <a:rPr lang="en-US" dirty="0" smtClean="0"/>
              <a:t> </a:t>
            </a:r>
            <a:r>
              <a:rPr lang="en-US" dirty="0" err="1" smtClean="0"/>
              <a:t>personalizados</a:t>
            </a:r>
            <a:r>
              <a:rPr lang="en-US" dirty="0" smtClean="0"/>
              <a:t> </a:t>
            </a:r>
            <a:r>
              <a:rPr lang="en-US" dirty="0" err="1" smtClean="0"/>
              <a:t>permiten</a:t>
            </a:r>
            <a:r>
              <a:rPr lang="en-US" dirty="0" smtClean="0"/>
              <a:t> </a:t>
            </a:r>
            <a:r>
              <a:rPr lang="en-US" dirty="0" err="1" smtClean="0"/>
              <a:t>modificar</a:t>
            </a:r>
            <a:r>
              <a:rPr lang="en-US" dirty="0" smtClean="0"/>
              <a:t>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experiencia</a:t>
            </a:r>
            <a:r>
              <a:rPr lang="en-US" dirty="0" smtClean="0"/>
              <a:t> </a:t>
            </a:r>
            <a:r>
              <a:rPr lang="en-US" dirty="0" err="1" smtClean="0"/>
              <a:t>dando</a:t>
            </a:r>
            <a:r>
              <a:rPr lang="en-US" dirty="0" smtClean="0"/>
              <a:t> la </a:t>
            </a:r>
            <a:r>
              <a:rPr lang="en-US" dirty="0" err="1" smtClean="0"/>
              <a:t>posibilidad</a:t>
            </a:r>
            <a:r>
              <a:rPr lang="en-US" dirty="0" smtClean="0"/>
              <a:t> de </a:t>
            </a:r>
            <a:r>
              <a:rPr lang="en-US" dirty="0" err="1" smtClean="0"/>
              <a:t>modificar</a:t>
            </a:r>
            <a:r>
              <a:rPr lang="en-US" dirty="0" smtClean="0"/>
              <a:t> la </a:t>
            </a:r>
            <a:r>
              <a:rPr lang="en-US" dirty="0" err="1" smtClean="0"/>
              <a:t>apariencia</a:t>
            </a:r>
            <a:r>
              <a:rPr lang="en-US" dirty="0" smtClean="0"/>
              <a:t> y el </a:t>
            </a:r>
            <a:r>
              <a:rPr lang="en-US" dirty="0" err="1" smtClean="0"/>
              <a:t>comportamiento</a:t>
            </a:r>
            <a:r>
              <a:rPr lang="en-US" dirty="0" smtClean="0"/>
              <a:t> de </a:t>
            </a:r>
            <a:r>
              <a:rPr lang="en-US" dirty="0" err="1" smtClean="0"/>
              <a:t>dichos</a:t>
            </a:r>
            <a:r>
              <a:rPr lang="en-US" dirty="0" smtClean="0"/>
              <a:t> </a:t>
            </a:r>
            <a:r>
              <a:rPr lang="en-US" dirty="0" err="1" smtClean="0"/>
              <a:t>controles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ambiente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3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273" y="2667000"/>
            <a:ext cx="8596791" cy="3124200"/>
          </a:xfrm>
        </p:spPr>
      </p:pic>
    </p:spTree>
    <p:extLst>
      <p:ext uri="{BB962C8B-B14F-4D97-AF65-F5344CB8AC3E}">
        <p14:creationId xmlns:p14="http://schemas.microsoft.com/office/powerpoint/2010/main" val="140784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Creando</a:t>
            </a:r>
            <a:r>
              <a:rPr lang="en-US" dirty="0" smtClean="0"/>
              <a:t> un Custom Renderer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0641" y="2183674"/>
            <a:ext cx="7726051" cy="444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6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Listado</a:t>
            </a:r>
            <a:r>
              <a:rPr lang="en-US" dirty="0" smtClean="0"/>
              <a:t> de Renderers </a:t>
            </a:r>
            <a:r>
              <a:rPr lang="en-US" dirty="0" err="1" smtClean="0"/>
              <a:t>disponibles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https://developer.xamarin.com/guides/xamarin-forms/application-fundamentals/custom-renderer/renderers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32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3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Preguntas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72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7888" y="2170612"/>
            <a:ext cx="6651557" cy="399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7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tipo</a:t>
            </a:r>
            <a:r>
              <a:rPr lang="en-US" dirty="0" smtClean="0"/>
              <a:t> de View que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mostrar</a:t>
            </a:r>
            <a:r>
              <a:rPr lang="en-US" dirty="0" smtClean="0"/>
              <a:t> </a:t>
            </a:r>
            <a:r>
              <a:rPr lang="en-US" dirty="0" err="1" smtClean="0"/>
              <a:t>contenido</a:t>
            </a:r>
            <a:r>
              <a:rPr lang="en-US" dirty="0" smtClean="0"/>
              <a:t> HTML </a:t>
            </a:r>
            <a:r>
              <a:rPr lang="en-US" dirty="0" err="1" smtClean="0"/>
              <a:t>dentro</a:t>
            </a:r>
            <a:r>
              <a:rPr lang="en-US" dirty="0" smtClean="0"/>
              <a:t> de la </a:t>
            </a:r>
            <a:r>
              <a:rPr lang="en-US" dirty="0" err="1" smtClean="0"/>
              <a:t>aplicación</a:t>
            </a:r>
            <a:r>
              <a:rPr lang="en-US" dirty="0" smtClean="0"/>
              <a:t>. 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diferencia</a:t>
            </a:r>
            <a:r>
              <a:rPr lang="en-US" dirty="0" smtClean="0"/>
              <a:t> del </a:t>
            </a:r>
            <a:r>
              <a:rPr lang="en-US" dirty="0" err="1" smtClean="0"/>
              <a:t>método</a:t>
            </a:r>
            <a:r>
              <a:rPr lang="en-US" dirty="0" smtClean="0"/>
              <a:t> </a:t>
            </a:r>
            <a:r>
              <a:rPr lang="en-US" dirty="0" err="1" smtClean="0"/>
              <a:t>OpenUri</a:t>
            </a:r>
            <a:r>
              <a:rPr lang="en-US" dirty="0" smtClean="0"/>
              <a:t> el </a:t>
            </a:r>
            <a:r>
              <a:rPr lang="en-US" dirty="0" err="1" smtClean="0"/>
              <a:t>cual</a:t>
            </a:r>
            <a:r>
              <a:rPr lang="en-US" dirty="0" smtClean="0"/>
              <a:t> </a:t>
            </a:r>
            <a:r>
              <a:rPr lang="en-US" dirty="0" err="1" smtClean="0"/>
              <a:t>abre</a:t>
            </a:r>
            <a:r>
              <a:rPr lang="en-US" dirty="0" smtClean="0"/>
              <a:t> el </a:t>
            </a:r>
            <a:r>
              <a:rPr lang="en-US" dirty="0" err="1" smtClean="0"/>
              <a:t>navegador</a:t>
            </a:r>
            <a:r>
              <a:rPr lang="en-US" dirty="0" smtClean="0"/>
              <a:t> </a:t>
            </a:r>
            <a:r>
              <a:rPr lang="en-US" dirty="0" err="1" smtClean="0"/>
              <a:t>predeterminado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operativo</a:t>
            </a:r>
            <a:r>
              <a:rPr lang="en-US" dirty="0" smtClean="0"/>
              <a:t>, </a:t>
            </a:r>
            <a:r>
              <a:rPr lang="en-US" dirty="0" err="1" smtClean="0"/>
              <a:t>WebView</a:t>
            </a:r>
            <a:r>
              <a:rPr lang="en-US" dirty="0" smtClean="0"/>
              <a:t> </a:t>
            </a:r>
            <a:r>
              <a:rPr lang="en-US" dirty="0" err="1" smtClean="0"/>
              <a:t>muestra</a:t>
            </a:r>
            <a:r>
              <a:rPr lang="en-US" dirty="0" smtClean="0"/>
              <a:t> el </a:t>
            </a:r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dentro</a:t>
            </a:r>
            <a:r>
              <a:rPr lang="en-US" dirty="0" smtClean="0"/>
              <a:t> de la </a:t>
            </a:r>
            <a:r>
              <a:rPr lang="en-US" dirty="0" err="1" smtClean="0"/>
              <a:t>aplicación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3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WebView</a:t>
            </a:r>
            <a:r>
              <a:rPr lang="en-US" dirty="0" smtClean="0"/>
              <a:t>: </a:t>
            </a:r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contenido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defecto</a:t>
            </a:r>
            <a:r>
              <a:rPr lang="en-US" dirty="0" smtClean="0"/>
              <a:t> </a:t>
            </a:r>
            <a:r>
              <a:rPr lang="en-US" dirty="0" err="1" smtClean="0"/>
              <a:t>soporta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siguientes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contenido</a:t>
            </a:r>
            <a:endParaRPr lang="en-US" dirty="0" smtClean="0"/>
          </a:p>
          <a:p>
            <a:pPr lvl="1"/>
            <a:r>
              <a:rPr lang="en-US" dirty="0" smtClean="0"/>
              <a:t>HTML, CSS &amp; JavaScript</a:t>
            </a:r>
          </a:p>
          <a:p>
            <a:pPr lvl="1"/>
            <a:r>
              <a:rPr lang="en-US" dirty="0" err="1" smtClean="0"/>
              <a:t>Documentos</a:t>
            </a:r>
            <a:r>
              <a:rPr lang="en-US" dirty="0" smtClean="0"/>
              <a:t> (Los que </a:t>
            </a:r>
            <a:r>
              <a:rPr lang="en-US" dirty="0" err="1" smtClean="0"/>
              <a:t>soporte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navegador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plataforma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String HTML</a:t>
            </a:r>
          </a:p>
          <a:p>
            <a:pPr lvl="1"/>
            <a:r>
              <a:rPr lang="en-US" dirty="0" err="1" smtClean="0"/>
              <a:t>Archivos</a:t>
            </a:r>
            <a:r>
              <a:rPr lang="en-US" dirty="0" smtClean="0"/>
              <a:t> Locales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80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 </a:t>
            </a:r>
            <a:r>
              <a:rPr lang="en-US" dirty="0" err="1" smtClean="0"/>
              <a:t>mostrar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ruta</a:t>
            </a:r>
            <a:r>
              <a:rPr lang="en-US" dirty="0" smtClean="0"/>
              <a:t> la </a:t>
            </a:r>
            <a:r>
              <a:rPr lang="en-US" dirty="0" err="1" smtClean="0"/>
              <a:t>propiedad</a:t>
            </a:r>
            <a:r>
              <a:rPr lang="en-US" dirty="0" smtClean="0"/>
              <a:t> Source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actualizada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1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string o HTML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código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91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Navegación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GoForward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GoBack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CanGoBack</a:t>
            </a:r>
            <a:endParaRPr lang="en-US" dirty="0" smtClean="0"/>
          </a:p>
          <a:p>
            <a:r>
              <a:rPr lang="en-US" dirty="0" err="1" smtClean="0"/>
              <a:t>CanGoForward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65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Eventos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Navigating</a:t>
            </a:r>
          </a:p>
          <a:p>
            <a:r>
              <a:rPr lang="en-US" dirty="0" smtClean="0"/>
              <a:t>Navigated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841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&amp; </a:t>
            </a:r>
            <a:r>
              <a:rPr lang="en-US" dirty="0" err="1" smtClean="0"/>
              <a:t>Permisos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Cuando</a:t>
            </a:r>
            <a:r>
              <a:rPr lang="en-US" dirty="0" smtClean="0"/>
              <a:t> un </a:t>
            </a:r>
            <a:r>
              <a:rPr lang="en-US" dirty="0" err="1" smtClean="0"/>
              <a:t>WebView</a:t>
            </a:r>
            <a:r>
              <a:rPr lang="en-US" dirty="0" smtClean="0"/>
              <a:t> se </a:t>
            </a:r>
            <a:r>
              <a:rPr lang="en-US" dirty="0" err="1" smtClean="0"/>
              <a:t>agrega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un </a:t>
            </a:r>
            <a:r>
              <a:rPr lang="en-US" dirty="0" err="1" smtClean="0"/>
              <a:t>tipo</a:t>
            </a:r>
            <a:r>
              <a:rPr lang="en-US" dirty="0" smtClean="0"/>
              <a:t> de Layout, se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definir</a:t>
            </a:r>
            <a:r>
              <a:rPr lang="en-US" dirty="0" smtClean="0"/>
              <a:t> la </a:t>
            </a:r>
            <a:r>
              <a:rPr lang="en-US" dirty="0" err="1" smtClean="0"/>
              <a:t>propiedad</a:t>
            </a:r>
            <a:r>
              <a:rPr lang="en-US" dirty="0" smtClean="0"/>
              <a:t> de </a:t>
            </a:r>
            <a:r>
              <a:rPr lang="en-US" dirty="0" err="1" smtClean="0"/>
              <a:t>HeightRequest</a:t>
            </a:r>
            <a:r>
              <a:rPr lang="en-US" dirty="0" smtClean="0"/>
              <a:t> &amp; </a:t>
            </a:r>
            <a:r>
              <a:rPr lang="en-US" dirty="0" err="1" smtClean="0"/>
              <a:t>WidthRequest</a:t>
            </a:r>
            <a:r>
              <a:rPr lang="en-US" dirty="0" smtClean="0"/>
              <a:t> del </a:t>
            </a:r>
            <a:r>
              <a:rPr lang="en-US" dirty="0" err="1" smtClean="0"/>
              <a:t>mismo</a:t>
            </a:r>
            <a:r>
              <a:rPr lang="en-US" dirty="0" smtClean="0"/>
              <a:t> (Para </a:t>
            </a:r>
            <a:r>
              <a:rPr lang="en-US" dirty="0" err="1" smtClean="0"/>
              <a:t>StackLayout</a:t>
            </a:r>
            <a:r>
              <a:rPr lang="en-US" dirty="0" smtClean="0"/>
              <a:t>, </a:t>
            </a:r>
            <a:r>
              <a:rPr lang="en-US" dirty="0" err="1" smtClean="0"/>
              <a:t>RelativeLayout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lo </a:t>
            </a:r>
            <a:r>
              <a:rPr lang="en-US" dirty="0" err="1" smtClean="0"/>
              <a:t>menos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En</a:t>
            </a:r>
            <a:r>
              <a:rPr lang="en-US" dirty="0" smtClean="0"/>
              <a:t> iOS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WebViews</a:t>
            </a:r>
            <a:r>
              <a:rPr lang="en-US" dirty="0" smtClean="0"/>
              <a:t> no </a:t>
            </a:r>
            <a:r>
              <a:rPr lang="en-US" dirty="0" err="1" smtClean="0"/>
              <a:t>requieren</a:t>
            </a:r>
            <a:r>
              <a:rPr lang="en-US" dirty="0" smtClean="0"/>
              <a:t> </a:t>
            </a:r>
            <a:r>
              <a:rPr lang="en-US" dirty="0" err="1" smtClean="0"/>
              <a:t>permisos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, </a:t>
            </a:r>
            <a:r>
              <a:rPr lang="en-US" dirty="0" err="1" smtClean="0"/>
              <a:t>en</a:t>
            </a:r>
            <a:r>
              <a:rPr lang="en-US" dirty="0" smtClean="0"/>
              <a:t> Android </a:t>
            </a:r>
            <a:r>
              <a:rPr lang="en-US" dirty="0" err="1" smtClean="0"/>
              <a:t>basta</a:t>
            </a:r>
            <a:r>
              <a:rPr lang="en-US" dirty="0" smtClean="0"/>
              <a:t> con </a:t>
            </a:r>
            <a:r>
              <a:rPr lang="en-US" dirty="0" err="1" smtClean="0"/>
              <a:t>agregar</a:t>
            </a:r>
            <a:r>
              <a:rPr lang="en-US" dirty="0" smtClean="0"/>
              <a:t> el </a:t>
            </a:r>
            <a:r>
              <a:rPr lang="en-US" dirty="0" err="1" smtClean="0"/>
              <a:t>permiso</a:t>
            </a:r>
            <a:r>
              <a:rPr lang="en-US" dirty="0" smtClean="0"/>
              <a:t> de Internet </a:t>
            </a:r>
            <a:r>
              <a:rPr lang="en-US" dirty="0" err="1" smtClean="0"/>
              <a:t>si</a:t>
            </a:r>
            <a:r>
              <a:rPr lang="en-US" dirty="0" smtClean="0"/>
              <a:t> se </a:t>
            </a:r>
            <a:r>
              <a:rPr lang="en-US" dirty="0" err="1" smtClean="0"/>
              <a:t>solicitará</a:t>
            </a:r>
            <a:r>
              <a:rPr lang="en-US" dirty="0" smtClean="0"/>
              <a:t> un website </a:t>
            </a:r>
            <a:r>
              <a:rPr lang="en-US" dirty="0" err="1" smtClean="0"/>
              <a:t>externo</a:t>
            </a:r>
            <a:r>
              <a:rPr lang="en-US" dirty="0" smtClean="0"/>
              <a:t>, </a:t>
            </a:r>
            <a:r>
              <a:rPr lang="en-US" dirty="0" err="1" smtClean="0"/>
              <a:t>si</a:t>
            </a:r>
            <a:r>
              <a:rPr lang="en-US" dirty="0" smtClean="0"/>
              <a:t> el </a:t>
            </a:r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cargará</a:t>
            </a:r>
            <a:r>
              <a:rPr lang="en-US" dirty="0" smtClean="0"/>
              <a:t> </a:t>
            </a:r>
            <a:r>
              <a:rPr lang="en-US" dirty="0" err="1" smtClean="0"/>
              <a:t>directamente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proyecto</a:t>
            </a:r>
            <a:r>
              <a:rPr lang="en-US" dirty="0" smtClean="0"/>
              <a:t>, no </a:t>
            </a:r>
            <a:r>
              <a:rPr lang="en-US" dirty="0" err="1" smtClean="0"/>
              <a:t>requiere</a:t>
            </a:r>
            <a:r>
              <a:rPr lang="en-US" dirty="0" smtClean="0"/>
              <a:t> el </a:t>
            </a:r>
            <a:r>
              <a:rPr lang="en-US" dirty="0" err="1" smtClean="0"/>
              <a:t>permiso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857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1128</TotalTime>
  <Words>256</Words>
  <Application>Microsoft Macintosh PowerPoint</Application>
  <PresentationFormat>Widescreen</PresentationFormat>
  <Paragraphs>40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Corbel</vt:lpstr>
      <vt:lpstr>Arial</vt:lpstr>
      <vt:lpstr>Parallax</vt:lpstr>
      <vt:lpstr>Xamarin.Forms</vt:lpstr>
      <vt:lpstr>WebView</vt:lpstr>
      <vt:lpstr>WebView</vt:lpstr>
      <vt:lpstr>WebView: Tipos de contenido</vt:lpstr>
      <vt:lpstr>Websites</vt:lpstr>
      <vt:lpstr>HTML string o HTML en el código</vt:lpstr>
      <vt:lpstr>Navegación</vt:lpstr>
      <vt:lpstr>Eventos</vt:lpstr>
      <vt:lpstr>Layout &amp; Permisos</vt:lpstr>
      <vt:lpstr>Ejemplos</vt:lpstr>
      <vt:lpstr>Custom Renderers</vt:lpstr>
      <vt:lpstr>Entry</vt:lpstr>
      <vt:lpstr>Creando un Custom Renderer</vt:lpstr>
      <vt:lpstr>Listado de Renderers disponibles</vt:lpstr>
      <vt:lpstr>Ejemplo</vt:lpstr>
      <vt:lpstr>¿Preguntas?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Xamarin.Forms</dc:title>
  <dc:creator>Starlin Gonzalez</dc:creator>
  <cp:lastModifiedBy>Starlin Gonzalez</cp:lastModifiedBy>
  <cp:revision>12</cp:revision>
  <dcterms:created xsi:type="dcterms:W3CDTF">2017-05-18T18:19:07Z</dcterms:created>
  <dcterms:modified xsi:type="dcterms:W3CDTF">2017-05-24T14:50:51Z</dcterms:modified>
</cp:coreProperties>
</file>